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9D2CA30-9984-F75B-2D9D-BA65C6834AE4}"/>
              </a:ext>
            </a:extLst>
          </p:cNvPr>
          <p:cNvSpPr txBox="1">
            <a:spLocks/>
          </p:cNvSpPr>
          <p:nvPr/>
        </p:nvSpPr>
        <p:spPr>
          <a:xfrm>
            <a:off x="462172" y="2348624"/>
            <a:ext cx="6158077" cy="1236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PROFOND 10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0E227852-FBA3-4AFF-2A10-7BF1B593CD30}"/>
              </a:ext>
            </a:extLst>
          </p:cNvPr>
          <p:cNvSpPr txBox="1">
            <a:spLocks/>
          </p:cNvSpPr>
          <p:nvPr/>
        </p:nvSpPr>
        <p:spPr>
          <a:xfrm>
            <a:off x="1574534" y="3891263"/>
            <a:ext cx="4128681" cy="1371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COMPTES DE LA TRESORIERE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3AEF97-21E6-D50A-2D7E-0B94E213B1CC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44BF82C-178F-1707-2154-88007B5F6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915" y="671392"/>
            <a:ext cx="5179725" cy="4182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7C1DC5-7D33-B4F3-B39B-BA7CCCB517DE}"/>
              </a:ext>
            </a:extLst>
          </p:cNvPr>
          <p:cNvSpPr/>
          <p:nvPr/>
        </p:nvSpPr>
        <p:spPr>
          <a:xfrm>
            <a:off x="8672660" y="3429000"/>
            <a:ext cx="1743959" cy="5396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PROFOND 10</a:t>
            </a:r>
          </a:p>
        </p:txBody>
      </p:sp>
    </p:spTree>
    <p:extLst>
      <p:ext uri="{BB962C8B-B14F-4D97-AF65-F5344CB8AC3E}">
        <p14:creationId xmlns:p14="http://schemas.microsoft.com/office/powerpoint/2010/main" val="60307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29DCA-B3CB-A922-D93C-EFF58F2E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728" y="566569"/>
            <a:ext cx="3770721" cy="636493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compte de résultat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E5E588-538F-771B-8A2D-A6E5F6BCF2C6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CE71CAD-5F58-F32E-2743-2F633C70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56" y="788894"/>
            <a:ext cx="5462616" cy="50448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349FCA-B80F-8B45-F7C3-7EF191CF4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172" y="1586753"/>
            <a:ext cx="5764930" cy="424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29DCA-B3CB-A922-D93C-EFF58F2E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624" y="582706"/>
            <a:ext cx="7938108" cy="57885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Le BILAN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E5E588-538F-771B-8A2D-A6E5F6BCF2C6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B5B76D-94E3-F5A0-B2FF-82FCF3CEC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43" y="1315351"/>
            <a:ext cx="8716399" cy="44603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2EE4A48-D8D2-13A5-6F2F-963D3207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185" y="3230145"/>
            <a:ext cx="2110923" cy="1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EE5E588-538F-771B-8A2D-A6E5F6BCF2C6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C925F3-3E52-7CC5-80AB-DFC90231E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5"/>
          <a:stretch/>
        </p:blipFill>
        <p:spPr>
          <a:xfrm>
            <a:off x="842683" y="1397624"/>
            <a:ext cx="7562053" cy="5252653"/>
          </a:xfrm>
          <a:prstGeom prst="rect">
            <a:avLst/>
          </a:prstGeom>
        </p:spPr>
      </p:pic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CBD6C5BD-B284-6C9B-C04C-17FCBE2C316D}"/>
              </a:ext>
            </a:extLst>
          </p:cNvPr>
          <p:cNvSpPr/>
          <p:nvPr/>
        </p:nvSpPr>
        <p:spPr>
          <a:xfrm>
            <a:off x="6688157" y="207723"/>
            <a:ext cx="4213412" cy="1882588"/>
          </a:xfrm>
          <a:prstGeom prst="wedgeEllipseCallout">
            <a:avLst>
              <a:gd name="adj1" fmla="val -54450"/>
              <a:gd name="adj2" fmla="val 443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 Prévisionnel a été fait en septembre 2023, d’après les éléments en notre possession à cette même date.</a:t>
            </a:r>
          </a:p>
        </p:txBody>
      </p:sp>
    </p:spTree>
    <p:extLst>
      <p:ext uri="{BB962C8B-B14F-4D97-AF65-F5344CB8AC3E}">
        <p14:creationId xmlns:p14="http://schemas.microsoft.com/office/powerpoint/2010/main" val="320366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29DCA-B3CB-A922-D93C-EFF58F2E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71" y="1647735"/>
            <a:ext cx="5398947" cy="1596177"/>
          </a:xfrm>
        </p:spPr>
        <p:txBody>
          <a:bodyPr/>
          <a:lstStyle/>
          <a:p>
            <a:r>
              <a:rPr lang="fr-FR" dirty="0">
                <a:latin typeface="Arial Narrow" panose="020B0606020202030204" pitchFamily="34" charset="0"/>
              </a:rPr>
              <a:t>questions / REPONSES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E5E588-538F-771B-8A2D-A6E5F6BCF2C6}"/>
              </a:ext>
            </a:extLst>
          </p:cNvPr>
          <p:cNvSpPr txBox="1"/>
          <p:nvPr/>
        </p:nvSpPr>
        <p:spPr>
          <a:xfrm rot="16200000">
            <a:off x="-1724816" y="2929802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AG PROFOND 10   -   janvier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1FE00A-3D08-866E-D312-85C6E663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179" y="3741564"/>
            <a:ext cx="2187130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7982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211</TotalTime>
  <Words>68</Words>
  <Application>Microsoft Office PowerPoint</Application>
  <PresentationFormat>Grand écran</PresentationFormat>
  <Paragraphs>12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Arial Narrow</vt:lpstr>
      <vt:lpstr>Tw Cen MT</vt:lpstr>
      <vt:lpstr>Ronds dans l’eau</vt:lpstr>
      <vt:lpstr>Présentation PowerPoint</vt:lpstr>
      <vt:lpstr>Le compte de résultat</vt:lpstr>
      <vt:lpstr>Le BILAN</vt:lpstr>
      <vt:lpstr>Présentation PowerPoint</vt:lpstr>
      <vt:lpstr>questions / REPONSES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PROFOND 10</dc:title>
  <dc:creator>Beluga ADMIN</dc:creator>
  <cp:lastModifiedBy>Beluga ADMIN</cp:lastModifiedBy>
  <cp:revision>11</cp:revision>
  <dcterms:created xsi:type="dcterms:W3CDTF">2024-01-16T13:43:08Z</dcterms:created>
  <dcterms:modified xsi:type="dcterms:W3CDTF">2024-01-22T11:29:50Z</dcterms:modified>
</cp:coreProperties>
</file>